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8"/>
            <a:ext cx="6871996" cy="9139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4725" y="1277261"/>
            <a:ext cx="5877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Безопасность детей на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воде</a:t>
            </a:r>
          </a:p>
          <a:p>
            <a:pPr algn="ctr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УВАЖАЕМЫЕ </a:t>
            </a:r>
            <a:r>
              <a:rPr lang="ru-RU" sz="1400" b="1" dirty="0">
                <a:solidFill>
                  <a:srgbClr val="FF0000"/>
                </a:solidFill>
              </a:rPr>
              <a:t>ВЗРОСЛЫЕ!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   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В связи с наступлением теплой погоды, в целях недопущения гибели детей на водоемах обращаемся к Вам с убедительной просьбой: провести разъяснительную работу о правилах поведения на природных и искусственных водоемах и о последствиях их нарушения.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4419" y="2859224"/>
            <a:ext cx="592757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</a:rPr>
              <a:t>   </a:t>
            </a:r>
            <a:r>
              <a:rPr lang="ru-RU" sz="1400" b="1" dirty="0">
                <a:solidFill>
                  <a:srgbClr val="FF0000"/>
                </a:solidFill>
              </a:rPr>
              <a:t> </a:t>
            </a:r>
            <a:r>
              <a:rPr lang="ru-RU" sz="1600" b="1" dirty="0">
                <a:solidFill>
                  <a:srgbClr val="FF0000"/>
                </a:solidFill>
              </a:rPr>
              <a:t>На водоемах запрещается:</a:t>
            </a:r>
            <a:endParaRPr lang="ru-RU" sz="16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Категорически запрещается купание на водных объектах, оборудованных предупреждающими и запрещающими аншлагами (щитами) "КУПАНИЕ ЗАПРЕЩЕНО!";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купание детей без надзора взрослых</a:t>
            </a:r>
            <a:r>
              <a:rPr lang="ru-RU" sz="1400" dirty="0" smtClean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err="1" smtClean="0">
                <a:solidFill>
                  <a:srgbClr val="0070C0"/>
                </a:solidFill>
              </a:rPr>
              <a:t>упание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rgbClr val="0070C0"/>
                </a:solidFill>
              </a:rPr>
              <a:t>в необорудованных, незнакомых местах;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заплывать за буйки, обозначающие границы плавания;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подплывать к моторным, парусным судам, весельным лодкам, катерам, катамаранам, гидроциклам и к другим </a:t>
            </a:r>
            <a:r>
              <a:rPr lang="ru-RU" sz="1400" dirty="0" err="1">
                <a:solidFill>
                  <a:srgbClr val="0070C0"/>
                </a:solidFill>
              </a:rPr>
              <a:t>плавсредствам</a:t>
            </a:r>
            <a:r>
              <a:rPr lang="ru-RU" sz="1400" dirty="0">
                <a:solidFill>
                  <a:srgbClr val="0070C0"/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прыгать в воду с катеров, лодок, причалов, а также сооружений, не приспособленных для этих целей;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играть с мячом и в спортивные игры в не отведенных для этих целей местах, а также допускать в воде шалости, связанные с нырянием и захватом купающихся;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подавать крики ложной тревоги;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плавать на досках, бревнах, лежаках, автомобильных камерах, надувных матрацах и других плавательных средствах без надзора взрослых и в ветряную погоду;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нырять и долго находиться под водой;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долго находиться в холодной воде;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купаться на голодный желудок;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подавать крики ложной тревоги;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приводить с собой собак и др.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4885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8"/>
            <a:ext cx="6871996" cy="9139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419" y="1619672"/>
            <a:ext cx="59275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Меры безопасности при купании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16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купаться лучше утром или вечером, когда солнце греет, но нет опасности перегрева;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прежде чем войти в воду, сделайте разминку, выполнив несколько легких </a:t>
            </a:r>
            <a:r>
              <a:rPr lang="ru-RU" sz="1400" dirty="0" smtClean="0">
                <a:solidFill>
                  <a:srgbClr val="0070C0"/>
                </a:solidFill>
              </a:rPr>
              <a:t>упражнений;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постепенно входите в воду, убедившись в том, что температура воды комфортна для тела (не ниже установленной нормы</a:t>
            </a:r>
            <a:r>
              <a:rPr lang="ru-RU" sz="1400" dirty="0" smtClean="0">
                <a:solidFill>
                  <a:srgbClr val="0070C0"/>
                </a:solidFill>
              </a:rPr>
              <a:t>);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не нырять при недостаточной глубине водоема, при необследованном дне (особенно головой вниз!), при нахождении вблизи других </a:t>
            </a:r>
            <a:r>
              <a:rPr lang="ru-RU" sz="1400" dirty="0" smtClean="0">
                <a:solidFill>
                  <a:srgbClr val="0070C0"/>
                </a:solidFill>
              </a:rPr>
              <a:t>пловцов;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температура воды должна быть не ниже 19°, причём, время пребывания в воде должно увеличиваться постепенно на 3-5 минут;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продолжительность купания в воде более 21° - не более 30 минут, при невысокой температуре воды </a:t>
            </a:r>
            <a:r>
              <a:rPr lang="ru-RU" sz="1400" dirty="0" smtClean="0">
                <a:solidFill>
                  <a:srgbClr val="0070C0"/>
                </a:solidFill>
              </a:rPr>
              <a:t>– меньше;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лучше купаться несколько раз по 15-20 минут, чтобы не допустить переохлаждения;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опасно прыгать или резко входить в воду после длительного пребывания на солнце. При охлаждении в воде происходит резкое рефлекторное сокращение мышц, что влечет за собой остановку дыхания, </a:t>
            </a:r>
            <a:r>
              <a:rPr lang="ru-RU" sz="1400" dirty="0" smtClean="0">
                <a:solidFill>
                  <a:srgbClr val="0070C0"/>
                </a:solidFill>
              </a:rPr>
              <a:t>сердца;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если вас подхватило течение, двигайтесь по диагонали к ближайшему берегу;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не купаться в воде при температуре ниже +18°С;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Во избежание перегревания отдыхайте на пляже в головном </a:t>
            </a:r>
            <a:r>
              <a:rPr lang="ru-RU" sz="1400" dirty="0" smtClean="0">
                <a:solidFill>
                  <a:srgbClr val="0070C0"/>
                </a:solidFill>
              </a:rPr>
              <a:t>уборе;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Не допускать ситуаций неоправданного риска, шалости на </a:t>
            </a:r>
            <a:r>
              <a:rPr lang="ru-RU" sz="1400" dirty="0" smtClean="0">
                <a:solidFill>
                  <a:srgbClr val="0070C0"/>
                </a:solidFill>
              </a:rPr>
              <a:t>воде;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70C0"/>
                </a:solidFill>
              </a:rPr>
              <a:t>не бросать в воду банки, стекло и другие предметы, опасные для </a:t>
            </a:r>
            <a:r>
              <a:rPr lang="ru-RU" sz="1400" dirty="0" smtClean="0">
                <a:solidFill>
                  <a:srgbClr val="0070C0"/>
                </a:solidFill>
              </a:rPr>
              <a:t>купающихся.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5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8"/>
            <a:ext cx="6871996" cy="9139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418" y="1475656"/>
            <a:ext cx="592757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Наиболее известные способы отдыха на воде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16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</a:rPr>
              <a:t>л</a:t>
            </a:r>
            <a:r>
              <a:rPr lang="ru-RU" sz="1600" dirty="0" smtClean="0">
                <a:solidFill>
                  <a:srgbClr val="0070C0"/>
                </a:solidFill>
              </a:rPr>
              <a:t>ечь </a:t>
            </a:r>
            <a:r>
              <a:rPr lang="ru-RU" sz="1600" dirty="0">
                <a:solidFill>
                  <a:srgbClr val="0070C0"/>
                </a:solidFill>
              </a:rPr>
              <a:t>на воду спиной, расправив руки и ноги, расслабиться и помогая себе удержаться в​таком положении, сделать вдох, а затем после паузы - медленный </a:t>
            </a:r>
            <a:r>
              <a:rPr lang="ru-RU" sz="1600" dirty="0" smtClean="0">
                <a:solidFill>
                  <a:srgbClr val="0070C0"/>
                </a:solidFill>
              </a:rPr>
              <a:t>выдох;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если </a:t>
            </a:r>
            <a:r>
              <a:rPr lang="ru-RU" sz="1600" dirty="0">
                <a:solidFill>
                  <a:srgbClr val="0070C0"/>
                </a:solidFill>
              </a:rPr>
              <a:t>во время купания свело ногу, надо позвать на помощь, затем погрузиться с головой в воду, сильно потянуть ногу на себя за большой палец, а затем распрямить </a:t>
            </a:r>
            <a:r>
              <a:rPr lang="ru-RU" sz="1600" dirty="0" smtClean="0">
                <a:solidFill>
                  <a:srgbClr val="0070C0"/>
                </a:solidFill>
              </a:rPr>
              <a:t>ее;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если </a:t>
            </a:r>
            <a:r>
              <a:rPr lang="ru-RU" sz="1600" dirty="0">
                <a:solidFill>
                  <a:srgbClr val="0070C0"/>
                </a:solidFill>
              </a:rPr>
              <a:t>не имеешь навыка в плавание, не следует заплывать за границы зоны купания, это опасно для </a:t>
            </a:r>
            <a:r>
              <a:rPr lang="ru-RU" sz="1600" dirty="0" smtClean="0">
                <a:solidFill>
                  <a:srgbClr val="0070C0"/>
                </a:solidFill>
              </a:rPr>
              <a:t>жизни;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не </a:t>
            </a:r>
            <a:r>
              <a:rPr lang="ru-RU" sz="1600" dirty="0">
                <a:solidFill>
                  <a:srgbClr val="0070C0"/>
                </a:solidFill>
              </a:rPr>
              <a:t>умеющим плавать купаться необходимо только в специально оборудованных местах глубиной не более 1-1,5 </a:t>
            </a:r>
            <a:r>
              <a:rPr lang="ru-RU" sz="1600" dirty="0" smtClean="0">
                <a:solidFill>
                  <a:srgbClr val="0070C0"/>
                </a:solidFill>
              </a:rPr>
              <a:t>метра.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Помните!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Только </a:t>
            </a:r>
            <a:r>
              <a:rPr lang="ru-RU" b="1" dirty="0">
                <a:solidFill>
                  <a:srgbClr val="FF0000"/>
                </a:solidFill>
              </a:rPr>
              <a:t>неукоснительное соблюдение мер безопасного поведения на воде может предупредить беду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44" y="5599862"/>
            <a:ext cx="5472608" cy="264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12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385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Валера</dc:creator>
  <cp:lastModifiedBy>Валера</cp:lastModifiedBy>
  <cp:revision>4</cp:revision>
  <dcterms:created xsi:type="dcterms:W3CDTF">2023-06-01T08:45:00Z</dcterms:created>
  <dcterms:modified xsi:type="dcterms:W3CDTF">2023-06-01T09:56:57Z</dcterms:modified>
</cp:coreProperties>
</file>